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2"/>
  </p:notesMasterIdLst>
  <p:sldIdLst>
    <p:sldId id="256" r:id="rId2"/>
    <p:sldId id="403" r:id="rId3"/>
    <p:sldId id="471" r:id="rId4"/>
    <p:sldId id="579" r:id="rId5"/>
    <p:sldId id="563" r:id="rId6"/>
    <p:sldId id="564" r:id="rId7"/>
    <p:sldId id="574" r:id="rId8"/>
    <p:sldId id="565" r:id="rId9"/>
    <p:sldId id="566" r:id="rId10"/>
    <p:sldId id="499" r:id="rId11"/>
    <p:sldId id="508" r:id="rId12"/>
    <p:sldId id="520" r:id="rId13"/>
    <p:sldId id="575" r:id="rId14"/>
    <p:sldId id="557" r:id="rId15"/>
    <p:sldId id="559" r:id="rId16"/>
    <p:sldId id="560" r:id="rId17"/>
    <p:sldId id="561" r:id="rId18"/>
    <p:sldId id="558" r:id="rId19"/>
    <p:sldId id="569" r:id="rId20"/>
    <p:sldId id="570" r:id="rId21"/>
    <p:sldId id="571" r:id="rId22"/>
    <p:sldId id="584" r:id="rId23"/>
    <p:sldId id="509" r:id="rId24"/>
    <p:sldId id="578" r:id="rId25"/>
    <p:sldId id="510" r:id="rId26"/>
    <p:sldId id="576" r:id="rId27"/>
    <p:sldId id="549" r:id="rId28"/>
    <p:sldId id="586" r:id="rId29"/>
    <p:sldId id="577" r:id="rId30"/>
    <p:sldId id="572" r:id="rId31"/>
    <p:sldId id="583" r:id="rId32"/>
    <p:sldId id="598" r:id="rId33"/>
    <p:sldId id="587" r:id="rId34"/>
    <p:sldId id="591" r:id="rId35"/>
    <p:sldId id="590" r:id="rId36"/>
    <p:sldId id="588" r:id="rId37"/>
    <p:sldId id="589" r:id="rId38"/>
    <p:sldId id="592" r:id="rId39"/>
    <p:sldId id="594" r:id="rId40"/>
    <p:sldId id="595" r:id="rId41"/>
    <p:sldId id="593" r:id="rId42"/>
    <p:sldId id="596" r:id="rId43"/>
    <p:sldId id="597" r:id="rId44"/>
    <p:sldId id="585" r:id="rId45"/>
    <p:sldId id="582" r:id="rId46"/>
    <p:sldId id="551" r:id="rId47"/>
    <p:sldId id="552" r:id="rId48"/>
    <p:sldId id="599" r:id="rId49"/>
    <p:sldId id="600" r:id="rId50"/>
    <p:sldId id="601" r:id="rId51"/>
    <p:sldId id="553" r:id="rId52"/>
    <p:sldId id="602" r:id="rId53"/>
    <p:sldId id="603" r:id="rId54"/>
    <p:sldId id="604" r:id="rId55"/>
    <p:sldId id="606" r:id="rId56"/>
    <p:sldId id="610" r:id="rId57"/>
    <p:sldId id="611" r:id="rId58"/>
    <p:sldId id="612" r:id="rId59"/>
    <p:sldId id="613" r:id="rId60"/>
    <p:sldId id="609" r:id="rId61"/>
    <p:sldId id="607" r:id="rId62"/>
    <p:sldId id="614" r:id="rId63"/>
    <p:sldId id="615" r:id="rId64"/>
    <p:sldId id="616" r:id="rId65"/>
    <p:sldId id="617" r:id="rId66"/>
    <p:sldId id="619" r:id="rId67"/>
    <p:sldId id="567" r:id="rId68"/>
    <p:sldId id="620" r:id="rId69"/>
    <p:sldId id="621" r:id="rId70"/>
    <p:sldId id="622" r:id="rId71"/>
    <p:sldId id="623" r:id="rId72"/>
    <p:sldId id="624" r:id="rId73"/>
    <p:sldId id="530" r:id="rId74"/>
    <p:sldId id="536" r:id="rId75"/>
    <p:sldId id="562" r:id="rId76"/>
    <p:sldId id="535" r:id="rId77"/>
    <p:sldId id="538" r:id="rId78"/>
    <p:sldId id="540" r:id="rId79"/>
    <p:sldId id="541" r:id="rId80"/>
    <p:sldId id="550" r:id="rId8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559"/>
            <p14:sldId id="560"/>
            <p14:sldId id="561"/>
            <p14:sldId id="558"/>
            <p14:sldId id="569"/>
            <p14:sldId id="570"/>
            <p14:sldId id="571"/>
            <p14:sldId id="584"/>
            <p14:sldId id="509"/>
            <p14:sldId id="578"/>
            <p14:sldId id="510"/>
            <p14:sldId id="576"/>
            <p14:sldId id="549"/>
            <p14:sldId id="586"/>
            <p14:sldId id="577"/>
            <p14:sldId id="572"/>
            <p14:sldId id="583"/>
            <p14:sldId id="598"/>
            <p14:sldId id="587"/>
            <p14:sldId id="591"/>
            <p14:sldId id="590"/>
            <p14:sldId id="588"/>
            <p14:sldId id="589"/>
            <p14:sldId id="592"/>
            <p14:sldId id="594"/>
            <p14:sldId id="595"/>
            <p14:sldId id="593"/>
            <p14:sldId id="596"/>
            <p14:sldId id="597"/>
            <p14:sldId id="585"/>
            <p14:sldId id="582"/>
            <p14:sldId id="551"/>
            <p14:sldId id="552"/>
            <p14:sldId id="599"/>
            <p14:sldId id="600"/>
            <p14:sldId id="601"/>
            <p14:sldId id="553"/>
            <p14:sldId id="602"/>
            <p14:sldId id="603"/>
            <p14:sldId id="604"/>
            <p14:sldId id="606"/>
            <p14:sldId id="610"/>
            <p14:sldId id="611"/>
            <p14:sldId id="612"/>
            <p14:sldId id="613"/>
            <p14:sldId id="609"/>
            <p14:sldId id="607"/>
            <p14:sldId id="614"/>
            <p14:sldId id="615"/>
            <p14:sldId id="616"/>
            <p14:sldId id="617"/>
            <p14:sldId id="619"/>
            <p14:sldId id="567"/>
            <p14:sldId id="620"/>
            <p14:sldId id="621"/>
            <p14:sldId id="622"/>
            <p14:sldId id="623"/>
            <p14:sldId id="624"/>
            <p14:sldId id="530"/>
            <p14:sldId id="536"/>
            <p14:sldId id="562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36544F"/>
    <a:srgbClr val="9E60B8"/>
    <a:srgbClr val="B58900"/>
    <a:srgbClr val="EF7D1D"/>
    <a:srgbClr val="931621"/>
    <a:srgbClr val="D2B6DE"/>
    <a:srgbClr val="CAA8D8"/>
    <a:srgbClr val="C199D1"/>
    <a:srgbClr val="B88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6"/>
    <p:restoredTop sz="90736" autoAdjust="0"/>
  </p:normalViewPr>
  <p:slideViewPr>
    <p:cSldViewPr snapToGrid="0" snapToObjects="1">
      <p:cViewPr>
        <p:scale>
          <a:sx n="100" d="100"/>
          <a:sy n="100" d="100"/>
        </p:scale>
        <p:origin x="384" y="242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media/image1.tiff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bucket.org/atlassian/graphql-braid/src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735" y="9260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HH | August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Code für Beispiel-Anwendung: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>
                <a:solidFill>
                  <a:srgbClr val="FF0000"/>
                </a:solidFill>
              </a:rPr>
              <a:t>fullstack-graphql-example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r>
              <a:rPr lang="de-DE" dirty="0"/>
              <a:t>Kein Widerspruch zu REST</a:t>
            </a:r>
          </a:p>
          <a:p>
            <a:pPr lvl="1"/>
            <a:r>
              <a:rPr lang="de-DE" dirty="0"/>
              <a:t>Beispiel: Anmeldung / Login</a:t>
            </a:r>
          </a:p>
          <a:p>
            <a:pPr lvl="1"/>
            <a:r>
              <a:rPr lang="de-DE" dirty="0"/>
              <a:t>File Upload (TODO: </a:t>
            </a:r>
            <a:r>
              <a:rPr lang="de-DE"/>
              <a:t>Status klären)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Architekturen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Gateway für Frontend zu mehreren </a:t>
            </a:r>
            <a:r>
              <a:rPr lang="de-DE" dirty="0" err="1"/>
              <a:t>Backends</a:t>
            </a:r>
            <a:endParaRPr lang="de-DE" dirty="0"/>
          </a:p>
          <a:p>
            <a:endParaRPr lang="de-DE" dirty="0"/>
          </a:p>
          <a:p>
            <a:r>
              <a:rPr lang="de-DE" dirty="0"/>
              <a:t>Beispiel: Shop Service (REST-API)</a:t>
            </a: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Zugriff über verschiedene Datenbanken</a:t>
            </a:r>
          </a:p>
        </p:txBody>
      </p:sp>
    </p:spTree>
    <p:extLst>
      <p:ext uri="{BB962C8B-B14F-4D97-AF65-F5344CB8AC3E}">
        <p14:creationId xmlns:p14="http://schemas.microsoft.com/office/powerpoint/2010/main" val="1248639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Stitiching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hlinkClick r:id="rId2"/>
              </a:rPr>
              <a:t>https://bitbucket.org/atlassian/graphql-braid/src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4613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12" y="1730093"/>
            <a:ext cx="4010900" cy="239634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212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ERGEBNIS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Selbe Struktur wie Query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auf Root-Ebene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speakerdeck.com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adavis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getting-a-grip-on-graphql?slide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=23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FF0000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72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11" y="2526446"/>
            <a:ext cx="5150485" cy="42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DER MUTATION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11" y="2526446"/>
            <a:ext cx="5150485" cy="42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1064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xxxx</a:t>
            </a:r>
            <a:endParaRPr lang="de-DE" sz="2400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11" y="2526446"/>
            <a:ext cx="5150485" cy="42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]},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82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2100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2100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2100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3793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7178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6685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9043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9142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String,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Float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Boolean, ID)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2100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4992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6685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30662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2373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3656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2100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7015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3335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own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4764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210041"/>
            <a:ext cx="408911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29850" y="5936097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(List/Array)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2337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4085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4085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6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9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4079428" y="3305284"/>
            <a:ext cx="401691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(auch bei nicht-Root-Feldern möglich)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>
            <a:off x="4617942" y="2960002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5B41FBB-E54B-BE46-9A98-6F86DB044A6A}"/>
              </a:ext>
            </a:extLst>
          </p:cNvPr>
          <p:cNvSpPr/>
          <p:nvPr/>
        </p:nvSpPr>
        <p:spPr>
          <a:xfrm>
            <a:off x="3825835" y="2572315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2088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3344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355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355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9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Evolution: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eine Version der API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abwärtskompatibel verändert werden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neue Typen, neue Felder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und Typen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08661AC-6600-1643-961D-B7CBED6789D3}"/>
              </a:ext>
            </a:extLst>
          </p:cNvPr>
          <p:cNvSpPr txBox="1"/>
          <p:nvPr/>
        </p:nvSpPr>
        <p:spPr>
          <a:xfrm>
            <a:off x="305894" y="4082405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2AE13E-2E1D-3243-8266-76C54548F35C}"/>
              </a:ext>
            </a:extLst>
          </p:cNvPr>
          <p:cNvSpPr/>
          <p:nvPr/>
        </p:nvSpPr>
        <p:spPr>
          <a:xfrm>
            <a:off x="3430094" y="5562600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8045719-EC38-A14D-8D97-89FF06ECCAD3}"/>
              </a:ext>
            </a:extLst>
          </p:cNvPr>
          <p:cNvCxnSpPr>
            <a:cxnSpLocks/>
          </p:cNvCxnSpPr>
          <p:nvPr/>
        </p:nvCxnSpPr>
        <p:spPr>
          <a:xfrm>
            <a:off x="3902809" y="5245100"/>
            <a:ext cx="0" cy="317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EA835AB-CB40-E545-831F-67D4084D21B3}"/>
              </a:ext>
            </a:extLst>
          </p:cNvPr>
          <p:cNvSpPr/>
          <p:nvPr/>
        </p:nvSpPr>
        <p:spPr>
          <a:xfrm>
            <a:off x="3099894" y="4954318"/>
            <a:ext cx="5320206" cy="290782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409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github.com</a:t>
            </a:r>
            <a:r>
              <a:rPr lang="de-DE" spc="100" dirty="0"/>
              <a:t>/</a:t>
            </a:r>
            <a:r>
              <a:rPr lang="de-DE" spc="100" dirty="0" err="1"/>
              <a:t>graphql</a:t>
            </a:r>
            <a:r>
              <a:rPr lang="de-DE" spc="100" dirty="0"/>
              <a:t>-java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143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649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35B853-DD9C-6A4A-BF3C-42A692601378}"/>
              </a:ext>
            </a:extLst>
          </p:cNvPr>
          <p:cNvGrpSpPr/>
          <p:nvPr/>
        </p:nvGrpSpPr>
        <p:grpSpPr>
          <a:xfrm>
            <a:off x="469862" y="1321848"/>
            <a:ext cx="9042476" cy="646331"/>
            <a:chOff x="457162" y="1512348"/>
            <a:chExt cx="9042476" cy="64633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050647A9-D3B9-3343-8AD7-7D2F8DE85EC1}"/>
                </a:ext>
              </a:extLst>
            </p:cNvPr>
            <p:cNvSpPr/>
            <p:nvPr/>
          </p:nvSpPr>
          <p:spPr>
            <a:xfrm>
              <a:off x="457162" y="1518013"/>
              <a:ext cx="4419600" cy="635000"/>
            </a:xfrm>
            <a:prstGeom prst="rect">
              <a:avLst/>
            </a:prstGeom>
            <a:solidFill>
              <a:srgbClr val="57A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-spring-boot-starter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C69D5665-8BFF-4B45-958A-3C7783797BC2}"/>
                </a:ext>
              </a:extLst>
            </p:cNvPr>
            <p:cNvSpPr txBox="1"/>
            <p:nvPr/>
          </p:nvSpPr>
          <p:spPr>
            <a:xfrm>
              <a:off x="5092662" y="1512348"/>
              <a:ext cx="4406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Abstraktion für Spring Boot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(Einlesen Schemas, Servlet Registrierung,...)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209474" cy="646331"/>
            <a:chOff x="406362" y="5315652"/>
            <a:chExt cx="6209474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Parser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53889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4310383" y="7906323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047303" y="7906324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2724740" y="7906323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5896026" y="7906323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26060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Inline oder extern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1047303" y="2207601"/>
            <a:ext cx="4384179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4728865" y="2214574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6235E97-90C3-1B4A-B0E4-CA68645EC9F6}"/>
              </a:ext>
            </a:extLst>
          </p:cNvPr>
          <p:cNvSpPr/>
          <p:nvPr/>
        </p:nvSpPr>
        <p:spPr>
          <a:xfrm>
            <a:off x="8406507" y="784497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einfachsten Fall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Query-Typ)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346BCDA-4B01-F94A-8283-721FE26B2273}"/>
              </a:ext>
            </a:extLst>
          </p:cNvPr>
          <p:cNvSpPr/>
          <p:nvPr/>
        </p:nvSpPr>
        <p:spPr>
          <a:xfrm>
            <a:off x="99577" y="2972091"/>
            <a:ext cx="2923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 für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Query-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1FE8DF2-4A08-EA41-9450-23B4EAE4721E}"/>
              </a:ext>
            </a:extLst>
          </p:cNvPr>
          <p:cNvCxnSpPr>
            <a:cxnSpLocks/>
          </p:cNvCxnSpPr>
          <p:nvPr/>
        </p:nvCxnSpPr>
        <p:spPr>
          <a:xfrm flipH="1">
            <a:off x="1536700" y="3227855"/>
            <a:ext cx="131272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801095" y="3594100"/>
            <a:ext cx="0" cy="660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List&lt;Beer&gt;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112843" y="3135546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Zuordnung über Namenskonvention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getXyz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etc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auch erlaubt)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271594" y="4089653"/>
            <a:ext cx="481007" cy="392415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752601" y="4089653"/>
            <a:ext cx="1435099" cy="25309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8030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526159" y="3761742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778001" y="4345024"/>
            <a:ext cx="215899" cy="38044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993900" y="4345024"/>
            <a:ext cx="4038600" cy="6206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853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4060766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642800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Input-Typ kann normales POJO sein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142794" y="3123505"/>
            <a:ext cx="6692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und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171989" y="31954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5295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26266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BCA4C6-3239-9F4C-9E5C-63BB6CEA79DA}"/>
              </a:ext>
            </a:extLst>
          </p:cNvPr>
          <p:cNvSpPr/>
          <p:nvPr/>
        </p:nvSpPr>
        <p:spPr>
          <a:xfrm>
            <a:off x="520700" y="3840371"/>
            <a:ext cx="9194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com.coxautodev.graphql.tools.FieldResolverError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without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graphql.schema.DataFetchingEnvironment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last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priority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nh.graphql.beeradvisor.rating.graphql.RatingQueryResolver.beer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(~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nh.graphql.beeradvisor.rating.graphql.RatingQueryResolver.getBeer(~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FE3445F-1B9B-F747-B860-D639CB57A42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beim Starten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ABF5E0-60F0-6D44-9803-182E8EA92C0F}"/>
              </a:ext>
            </a:extLst>
          </p:cNvPr>
          <p:cNvSpPr/>
          <p:nvPr/>
        </p:nvSpPr>
        <p:spPr>
          <a:xfrm>
            <a:off x="6907014" y="785691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72984096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zurückgegeben, die auch im Schema definiert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an der Java-Bean sind "unsichtbar"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8376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erzeugen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verbindet SDL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695367"/>
            <a:ext cx="655220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rating.graphqls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915111" y="468739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Schema-Datei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2438400" y="4841283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2438399" y="514515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915111" y="5000732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97751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graphql.schema.</a:t>
            </a:r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.newGraphQL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28231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>
            <a:off x="2039006" y="2995027"/>
            <a:ext cx="135324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039006" y="3725216"/>
            <a:ext cx="1333125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3580797"/>
            <a:ext cx="2849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Ausführungsumgebung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erzeugen</a:t>
            </a:r>
          </a:p>
        </p:txBody>
      </p:sp>
    </p:spTree>
    <p:extLst>
      <p:ext uri="{BB962C8B-B14F-4D97-AF65-F5344CB8AC3E}">
        <p14:creationId xmlns:p14="http://schemas.microsoft.com/office/powerpoint/2010/main" val="72656724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.newExecutionInput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("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author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1523288" y="445658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4312162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definieren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(hier könnten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zB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auch Argumente angegeben werden)</a:t>
            </a:r>
          </a:p>
        </p:txBody>
      </p:sp>
    </p:spTree>
    <p:extLst>
      <p:ext uri="{BB962C8B-B14F-4D97-AF65-F5344CB8AC3E}">
        <p14:creationId xmlns:p14="http://schemas.microsoft.com/office/powerpoint/2010/main" val="6995417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("{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 }")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 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graphQL.execute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Object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executionResult.getData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57587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1523289" y="5916573"/>
            <a:ext cx="2045411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400300" y="6436106"/>
            <a:ext cx="1168400" cy="16789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6291687"/>
            <a:ext cx="24003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auslesen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(oder Fehler)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data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 verschachtelte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Map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7157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8393807" y="78569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841601" y="2339952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graphql.servlet.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newBuilder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 Servlet in Container anmelden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6F2F987-BF6E-E649-B627-B30EB9700A43}"/>
              </a:ext>
            </a:extLst>
          </p:cNvPr>
          <p:cNvSpPr/>
          <p:nvPr/>
        </p:nvSpPr>
        <p:spPr>
          <a:xfrm>
            <a:off x="152054" y="6308773"/>
            <a:ext cx="9931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 localhost:9000/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graphql?query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='{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}'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2548D-3F5C-2F42-9286-E52B0C304823}"/>
              </a:ext>
            </a:extLst>
          </p:cNvPr>
          <p:cNvSpPr/>
          <p:nvPr/>
        </p:nvSpPr>
        <p:spPr>
          <a:xfrm>
            <a:off x="152054" y="6011220"/>
            <a:ext cx="3365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1484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3122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Shop erweitert Beer und Query</a:t>
            </a:r>
          </a:p>
        </p:txBody>
      </p:sp>
    </p:spTree>
    <p:extLst>
      <p:ext uri="{BB962C8B-B14F-4D97-AF65-F5344CB8AC3E}">
        <p14:creationId xmlns:p14="http://schemas.microsoft.com/office/powerpoint/2010/main" val="2792545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7702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...in Kürze</a:t>
            </a:r>
          </a:p>
          <a:p>
            <a:endParaRPr lang="de-DE" dirty="0"/>
          </a:p>
          <a:p>
            <a:r>
              <a:rPr lang="de-DE" dirty="0" err="1"/>
              <a:t>MutationResolver</a:t>
            </a:r>
            <a:r>
              <a:rPr lang="de-DE" dirty="0"/>
              <a:t>: Muss </a:t>
            </a:r>
            <a:r>
              <a:rPr lang="de-DE" dirty="0" err="1"/>
              <a:t>JxRS</a:t>
            </a:r>
            <a:r>
              <a:rPr lang="de-DE" dirty="0"/>
              <a:t> Publisher zurückgeben</a:t>
            </a:r>
          </a:p>
          <a:p>
            <a:r>
              <a:rPr lang="de-DE" dirty="0" err="1"/>
              <a:t>WebsocketServlet</a:t>
            </a:r>
            <a:endParaRPr lang="de-DE" dirty="0"/>
          </a:p>
          <a:p>
            <a:r>
              <a:rPr lang="de-DE" dirty="0"/>
              <a:t>Kommunikation über WS und anderen Path (/</a:t>
            </a:r>
            <a:r>
              <a:rPr lang="de-DE" dirty="0" err="1"/>
              <a:t>subscribtions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7603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4792085" y="5319162"/>
            <a:ext cx="28801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api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1" y="539843"/>
            <a:ext cx="5245099" cy="477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618103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362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Lazy-Loading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Eager-Loading</a:t>
            </a:r>
            <a:r>
              <a:rPr lang="de-DE" dirty="0"/>
              <a:t> =&gt; Entity Graph</a:t>
            </a:r>
          </a:p>
        </p:txBody>
      </p:sp>
    </p:spTree>
    <p:extLst>
      <p:ext uri="{BB962C8B-B14F-4D97-AF65-F5344CB8AC3E}">
        <p14:creationId xmlns:p14="http://schemas.microsoft.com/office/powerpoint/2010/main" val="352910787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2115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DataLoader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97293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0CB7C-A462-2245-BAC4-12391EF4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A3A00-168F-0D48-AC44-E47BCDA051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halidasd</a:t>
            </a:r>
            <a:endParaRPr lang="de-DE" dirty="0"/>
          </a:p>
          <a:p>
            <a:pPr lvl="1"/>
            <a:r>
              <a:rPr lang="de-DE" dirty="0" err="1"/>
              <a:t>fasdfsadfsadf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74277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2487</Words>
  <Application>Microsoft Macintosh PowerPoint</Application>
  <PresentationFormat>A4-Papier (210 x 297 mm)</PresentationFormat>
  <Paragraphs>821</Paragraphs>
  <Slides>80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80</vt:i4>
      </vt:variant>
    </vt:vector>
  </HeadingPairs>
  <TitlesOfParts>
    <vt:vector size="9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HH | August 2018 | @nilshartmann</vt:lpstr>
      <vt:lpstr>@nilshartmann</vt:lpstr>
      <vt:lpstr>PowerPoint-Präsentation</vt:lpstr>
      <vt:lpstr>PowerPoint-Präsentation</vt:lpstr>
      <vt:lpstr>PowerPoint-Präsentation</vt:lpstr>
      <vt:lpstr>PowerPoint-Präsentation</vt:lpstr>
      <vt:lpstr>GitLab (Alpha)</vt:lpstr>
      <vt:lpstr>PowerPoint-Präsentation</vt:lpstr>
      <vt:lpstr>PowerPoint-Präsentation</vt:lpstr>
      <vt:lpstr>Code für Beispiel-Anwendung: https://bit.ly/fullstack-graphql-example</vt:lpstr>
      <vt:lpstr>http://localhost:9000</vt:lpstr>
      <vt:lpstr>Beispiel: Intellij IDEA</vt:lpstr>
      <vt:lpstr>Beispiel: VS Code</vt:lpstr>
      <vt:lpstr>Beispiel: Neue Domaine Shop</vt:lpstr>
      <vt:lpstr>Beispiel: Neue Domaine Shop</vt:lpstr>
      <vt:lpstr>Beispiel: Neue Domaine Shop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query Language: Mutations</vt:lpstr>
      <vt:lpstr>Queries ausführen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Queries ausführen</vt:lpstr>
      <vt:lpstr>GraphQL Schema</vt:lpstr>
      <vt:lpstr>https://github.com/graphql-java</vt:lpstr>
      <vt:lpstr>graphql-java Projekt Familie</vt:lpstr>
      <vt:lpstr>graphql-java Projekt Familie</vt:lpstr>
      <vt:lpstr>graphql-java Projekt Familie</vt:lpstr>
      <vt:lpstr>graphql-java Projekt Familie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Resolver</vt:lpstr>
      <vt:lpstr>Resolver</vt:lpstr>
      <vt:lpstr>Runtime erzeugen</vt:lpstr>
      <vt:lpstr>Query ausführen</vt:lpstr>
      <vt:lpstr>Query ausführen</vt:lpstr>
      <vt:lpstr>Query ausführen</vt:lpstr>
      <vt:lpstr>Query ausführen</vt:lpstr>
      <vt:lpstr>Schema modularisieren</vt:lpstr>
      <vt:lpstr>Schema modularisieren</vt:lpstr>
      <vt:lpstr>Subscriptions</vt:lpstr>
      <vt:lpstr>FAQ</vt:lpstr>
      <vt:lpstr>FAQ</vt:lpstr>
      <vt:lpstr>FAQ</vt:lpstr>
      <vt:lpstr>mit Apollo und React</vt:lpstr>
      <vt:lpstr>Schritt 2: Queries</vt:lpstr>
      <vt:lpstr>PowerPoint-Präsentation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570</cp:revision>
  <cp:lastPrinted>2018-05-30T19:37:50Z</cp:lastPrinted>
  <dcterms:created xsi:type="dcterms:W3CDTF">2016-03-28T15:59:53Z</dcterms:created>
  <dcterms:modified xsi:type="dcterms:W3CDTF">2018-08-25T22:41:28Z</dcterms:modified>
</cp:coreProperties>
</file>

<file path=docProps/thumbnail.jpeg>
</file>